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62" r:id="rId11"/>
    <p:sldId id="258" r:id="rId12"/>
    <p:sldId id="274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45" autoAdjust="0"/>
    <p:restoredTop sz="98997" autoAdjust="0"/>
  </p:normalViewPr>
  <p:slideViewPr>
    <p:cSldViewPr>
      <p:cViewPr varScale="1">
        <p:scale>
          <a:sx n="51" d="100"/>
          <a:sy n="51" d="100"/>
        </p:scale>
        <p:origin x="859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D9AE1-1638-428D-887A-8B1BD12F4D42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44A2C-C4AA-43EC-9D01-300E89C0C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02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44A2C-C4AA-43EC-9D01-300E89C0C5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81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44A2C-C4AA-43EC-9D01-300E89C0C56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41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457200"/>
            <a:ext cx="5638800" cy="1862048"/>
          </a:xfrm>
          <a:prstGeom prst="rect">
            <a:avLst/>
          </a:prstGeom>
          <a:solidFill>
            <a:srgbClr val="CC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/>
              <a:t>স্বাগতম</a:t>
            </a:r>
            <a:endParaRPr lang="en-US" sz="11500" dirty="0"/>
          </a:p>
        </p:txBody>
      </p:sp>
      <p:pic>
        <p:nvPicPr>
          <p:cNvPr id="1026" name="Picture 2" descr="C:\Documents and Settings\user\My Documents\My Pictures\12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2698230"/>
            <a:ext cx="4191000" cy="41910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443" y="2819400"/>
            <a:ext cx="3551152" cy="3788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066800"/>
            <a:ext cx="5334000" cy="1143000"/>
          </a:xfrm>
          <a:solidFill>
            <a:schemeClr val="accent5"/>
          </a:solidFill>
        </p:spPr>
        <p:txBody>
          <a:bodyPr anchor="t">
            <a:noAutofit/>
          </a:bodyPr>
          <a:lstStyle/>
          <a:p>
            <a:r>
              <a:rPr lang="bn-BD" sz="7200" dirty="0">
                <a:latin typeface="NikoshBAN" pitchFamily="2" charset="0"/>
                <a:cs typeface="NikoshBAN" pitchFamily="2" charset="0"/>
              </a:rPr>
              <a:t>পাঠ শিরোনাম</a:t>
            </a:r>
            <a:br>
              <a:rPr lang="bn-BD" sz="7200" dirty="0">
                <a:latin typeface="NikoshBAN" pitchFamily="2" charset="0"/>
                <a:cs typeface="NikoshBAN" pitchFamily="2" charset="0"/>
              </a:rPr>
            </a:b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229600" cy="3459163"/>
          </a:xfrm>
          <a:solidFill>
            <a:schemeClr val="accent3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bn-BD" sz="23900" dirty="0">
                <a:latin typeface="NikoshBAN" pitchFamily="2" charset="0"/>
                <a:cs typeface="NikoshBAN" pitchFamily="2" charset="0"/>
              </a:rPr>
              <a:t>সম্পদ</a:t>
            </a:r>
            <a:endParaRPr lang="en-US" sz="23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533400"/>
            <a:ext cx="5105400" cy="1295400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438400"/>
            <a:ext cx="7924800" cy="4154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    ১ । সম্পদ কাকে বল।</a:t>
            </a:r>
          </a:p>
          <a:p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    ২ ।সম্পদের শ্রেণিবিভাগ বর্ণনা কর ।</a:t>
            </a:r>
          </a:p>
          <a:p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৩ ।   সম্পদের বৈশিষ্টগুলো চিহ্নিত কর ।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0"/>
            <a:ext cx="45720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bn-BD" dirty="0"/>
              <a:t>একক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352800"/>
            <a:ext cx="6400800" cy="1828800"/>
          </a:xfrm>
          <a:solidFill>
            <a:srgbClr val="92D050"/>
          </a:solidFill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১।সম্পদ কাকে বলে ?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২।সম্পদ কত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প্রকার?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6200" y="38862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1371600"/>
            <a:ext cx="4800600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4114800"/>
            <a:ext cx="7162800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 ।সম্পদ কাকে বলে ?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২। নদীর পানি কখন সম্পদ হয়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৩।সম্পদকে কয় ভাগেভাগ করা যায়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00200" y="1295400"/>
            <a:ext cx="6324600" cy="16764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3276600"/>
            <a:ext cx="8229600" cy="2667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১। সীমাবদ্ধ যোগান কাকে বলে ?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২ । বই, খাতা্,কলম ,কোন ধরনের সম্পদ 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19400" y="838200"/>
            <a:ext cx="3276600" cy="8382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ColourfulVas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1" y="2133600"/>
            <a:ext cx="6553200" cy="35813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11430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bn-BD" sz="8800" dirty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dirty="0"/>
              <a:t>   </a:t>
            </a:r>
            <a:r>
              <a:rPr lang="bn-BD" sz="6600" dirty="0"/>
              <a:t> পরিচিতি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0"/>
            <a:ext cx="8229600" cy="3048000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bn-BD" sz="5400" dirty="0" smtClean="0"/>
              <a:t>মোঃ ফারুক সেতার</a:t>
            </a:r>
            <a:endParaRPr lang="bn-BD" sz="5400" dirty="0"/>
          </a:p>
          <a:p>
            <a:r>
              <a:rPr lang="bn-BD" sz="4000" dirty="0"/>
              <a:t>সহকারী </a:t>
            </a:r>
            <a:r>
              <a:rPr lang="bn-BD" sz="4000" dirty="0" smtClean="0"/>
              <a:t>শিক্ষক</a:t>
            </a:r>
          </a:p>
          <a:p>
            <a:r>
              <a:rPr lang="bn-BD" sz="4000" dirty="0" smtClean="0"/>
              <a:t>পাঠান নগর আমিনিয়া ফাযিল মাদরাসা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696200" cy="18288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পাঠান নগর আমিনিয়া ফাযিল মাদরাসা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14800"/>
            <a:ext cx="7696200" cy="18288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bn-BD" sz="5400" dirty="0"/>
              <a:t>নবম শ্রেণি</a:t>
            </a:r>
          </a:p>
          <a:p>
            <a:r>
              <a:rPr lang="bn-BD" sz="4000" dirty="0" smtClean="0"/>
              <a:t>বিষয়ঃবাংলাদেশ ও বিশ্ব পরিচয়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38200"/>
            <a:ext cx="6705600" cy="16002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bn-BD" sz="7300" dirty="0">
                <a:latin typeface="NikoshBAN" pitchFamily="2" charset="0"/>
                <a:cs typeface="NikoshBAN" pitchFamily="2" charset="0"/>
              </a:rPr>
              <a:t>শিখন ফল</a:t>
            </a:r>
            <a:r>
              <a:rPr lang="bn-BD" dirty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sz="5300" dirty="0">
                <a:latin typeface="NikoshBAN" pitchFamily="2" charset="0"/>
                <a:cs typeface="NikoshBAN" pitchFamily="2" charset="0"/>
              </a:rPr>
              <a:t>এইপাঠ  শেষে শিক্ষার্থীরা-</a:t>
            </a:r>
            <a:endParaRPr lang="en-US" sz="5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124200"/>
            <a:ext cx="7543800" cy="3124200"/>
          </a:xfrm>
          <a:solidFill>
            <a:schemeClr val="accent3"/>
          </a:solidFill>
        </p:spPr>
        <p:txBody>
          <a:bodyPr/>
          <a:lstStyle/>
          <a:p>
            <a:pPr>
              <a:buNone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১।   সম্পদ কাকে বলে লেখতে পারবেন ।</a:t>
            </a:r>
          </a:p>
          <a:p>
            <a:pPr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২। সম্পদের শ্রেণিবিভাগ করতে পারবেন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৩।সম্পদের বৈশিষ্টগুলো চিহ্ণিত করতে পারবেন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৪।সম্পদের বৈশিষ্ট্যের ব্যাখ্যা দিতে পারবেন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angladesh 2 Taka 2004.alt.300dp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371600"/>
            <a:ext cx="7239000" cy="4419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9226" y="533400"/>
            <a:ext cx="8151373" cy="573367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39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838201"/>
            <a:ext cx="7581900" cy="4800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ndarban-de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295400"/>
            <a:ext cx="6172200" cy="38861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y1666293578396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981200"/>
            <a:ext cx="5410200" cy="3886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146</Words>
  <Application>Microsoft Office PowerPoint</Application>
  <PresentationFormat>On-screen Show (4:3)</PresentationFormat>
  <Paragraphs>36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NikoshBAN</vt:lpstr>
      <vt:lpstr>Vrinda</vt:lpstr>
      <vt:lpstr>Office Theme</vt:lpstr>
      <vt:lpstr>PowerPoint Presentation</vt:lpstr>
      <vt:lpstr>শিক্ষক    পরিচিতি</vt:lpstr>
      <vt:lpstr>  পাঠান নগর আমিনিয়া ফাযিল মাদরাসা</vt:lpstr>
      <vt:lpstr>শিখন ফল এইপাঠ  শেষে শিক্ষার্থীরা-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পাঠ শিরোনাম </vt:lpstr>
      <vt:lpstr>দলীয় কাজ </vt:lpstr>
      <vt:lpstr>একক কাজ</vt:lpstr>
      <vt:lpstr>PowerPoint Presentation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Md.Belal uddin</cp:lastModifiedBy>
  <cp:revision>91</cp:revision>
  <dcterms:created xsi:type="dcterms:W3CDTF">2006-08-16T00:00:00Z</dcterms:created>
  <dcterms:modified xsi:type="dcterms:W3CDTF">2016-04-19T04:13:13Z</dcterms:modified>
</cp:coreProperties>
</file>